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66" r:id="rId2"/>
    <p:sldId id="265" r:id="rId3"/>
    <p:sldId id="259" r:id="rId4"/>
    <p:sldId id="260" r:id="rId5"/>
    <p:sldId id="261" r:id="rId6"/>
    <p:sldId id="262" r:id="rId7"/>
    <p:sldId id="264" r:id="rId8"/>
    <p:sldId id="257" r:id="rId9"/>
    <p:sldId id="258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8"/>
    <p:restoredTop sz="94666"/>
  </p:normalViewPr>
  <p:slideViewPr>
    <p:cSldViewPr snapToGrid="0" snapToObjects="1">
      <p:cViewPr varScale="1">
        <p:scale>
          <a:sx n="102" d="100"/>
          <a:sy n="102" d="100"/>
        </p:scale>
        <p:origin x="2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CBA10A-187B-3640-8E37-C45DAFE7B0A3}" type="datetimeFigureOut">
              <a:rPr kumimoji="1" lang="zh-CN" altLang="en-US" smtClean="0"/>
              <a:t>2017/12/5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E751D0-40CD-714B-A2AC-3FBABE7DE0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3100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E8ABCF-C981-1241-AD77-9C9E65FFBDBD}" type="datetimeFigureOut">
              <a:rPr kumimoji="1" lang="zh-CN" altLang="en-US" smtClean="0"/>
              <a:t>2017/12/5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DE208A-6A43-B64B-B9A1-05C713D9B75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6090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4B3C2-7FC0-4145-BD44-BE89C7DE0E22}" type="datetimeFigureOut">
              <a:rPr kumimoji="1" lang="zh-CN" altLang="en-US" smtClean="0"/>
              <a:t>2017/12/5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BC863-07C8-4F47-89C9-67596F1401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6150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4B3C2-7FC0-4145-BD44-BE89C7DE0E22}" type="datetimeFigureOut">
              <a:rPr kumimoji="1" lang="zh-CN" altLang="en-US" smtClean="0"/>
              <a:t>2017/12/5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BC863-07C8-4F47-89C9-67596F1401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0555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4B3C2-7FC0-4145-BD44-BE89C7DE0E22}" type="datetimeFigureOut">
              <a:rPr kumimoji="1" lang="zh-CN" altLang="en-US" smtClean="0"/>
              <a:t>2017/12/5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BC863-07C8-4F47-89C9-67596F1401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2368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4B3C2-7FC0-4145-BD44-BE89C7DE0E22}" type="datetimeFigureOut">
              <a:rPr kumimoji="1" lang="zh-CN" altLang="en-US" smtClean="0"/>
              <a:t>2017/12/5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BC863-07C8-4F47-89C9-67596F1401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8472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4B3C2-7FC0-4145-BD44-BE89C7DE0E22}" type="datetimeFigureOut">
              <a:rPr kumimoji="1" lang="zh-CN" altLang="en-US" smtClean="0"/>
              <a:t>2017/12/5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BC863-07C8-4F47-89C9-67596F1401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3703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4B3C2-7FC0-4145-BD44-BE89C7DE0E22}" type="datetimeFigureOut">
              <a:rPr kumimoji="1" lang="zh-CN" altLang="en-US" smtClean="0"/>
              <a:t>2017/12/5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BC863-07C8-4F47-89C9-67596F1401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2324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4B3C2-7FC0-4145-BD44-BE89C7DE0E22}" type="datetimeFigureOut">
              <a:rPr kumimoji="1" lang="zh-CN" altLang="en-US" smtClean="0"/>
              <a:t>2017/12/5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BC863-07C8-4F47-89C9-67596F1401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1080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4B3C2-7FC0-4145-BD44-BE89C7DE0E22}" type="datetimeFigureOut">
              <a:rPr kumimoji="1" lang="zh-CN" altLang="en-US" smtClean="0"/>
              <a:t>2017/12/5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BC863-07C8-4F47-89C9-67596F1401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1004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4B3C2-7FC0-4145-BD44-BE89C7DE0E22}" type="datetimeFigureOut">
              <a:rPr kumimoji="1" lang="zh-CN" altLang="en-US" smtClean="0"/>
              <a:t>2017/12/5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BC863-07C8-4F47-89C9-67596F1401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0994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4B3C2-7FC0-4145-BD44-BE89C7DE0E22}" type="datetimeFigureOut">
              <a:rPr kumimoji="1" lang="zh-CN" altLang="en-US" smtClean="0"/>
              <a:t>2017/12/5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BC863-07C8-4F47-89C9-67596F1401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2620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4B3C2-7FC0-4145-BD44-BE89C7DE0E22}" type="datetimeFigureOut">
              <a:rPr kumimoji="1" lang="zh-CN" altLang="en-US" smtClean="0"/>
              <a:t>2017/12/5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BC863-07C8-4F47-89C9-67596F1401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7909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4B3C2-7FC0-4145-BD44-BE89C7DE0E22}" type="datetimeFigureOut">
              <a:rPr kumimoji="1" lang="zh-CN" altLang="en-US" smtClean="0"/>
              <a:t>2017/12/5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DBC863-07C8-4F47-89C9-67596F1401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1218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98629" cy="36240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4095"/>
            <a:ext cx="6246215" cy="32339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177" y="97867"/>
            <a:ext cx="6243824" cy="207159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215" y="3624095"/>
            <a:ext cx="5735324" cy="153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07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15010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FF0000"/>
                </a:solidFill>
              </a:rPr>
              <a:t>CLT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4290"/>
            <a:ext cx="7051632" cy="228960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2661"/>
            <a:ext cx="8364041" cy="33498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766" y="384342"/>
            <a:ext cx="5039381" cy="23409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787" y="3015219"/>
            <a:ext cx="5261564" cy="179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17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32" y="594906"/>
            <a:ext cx="10576854" cy="56822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65995" y="410240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smtClean="0">
                <a:solidFill>
                  <a:srgbClr val="FF0000"/>
                </a:solidFill>
              </a:rPr>
              <a:t>BN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40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41" y="829982"/>
            <a:ext cx="10058400" cy="523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59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745380"/>
            <a:ext cx="10058400" cy="517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12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79400"/>
            <a:ext cx="10058400" cy="615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36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08" y="298077"/>
            <a:ext cx="5752720" cy="334159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156" y="369146"/>
            <a:ext cx="5673043" cy="32705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09" y="3639672"/>
            <a:ext cx="2731484" cy="15747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282" y="3686541"/>
            <a:ext cx="3028874" cy="148096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645" y="3686541"/>
            <a:ext cx="5174447" cy="173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78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317500"/>
            <a:ext cx="9372600" cy="6223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19208" y="317500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smtClean="0">
                <a:solidFill>
                  <a:srgbClr val="FF0000"/>
                </a:solidFill>
              </a:rPr>
              <a:t>HMM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259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0" y="76200"/>
            <a:ext cx="80137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37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3</Words>
  <Application>Microsoft Macintosh PowerPoint</Application>
  <PresentationFormat>宽屏</PresentationFormat>
  <Paragraphs>3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DengXian</vt:lpstr>
      <vt:lpstr>DengXian Light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Minzhe Zhang</dc:creator>
  <cp:lastModifiedBy>Minzhe Zhang</cp:lastModifiedBy>
  <cp:revision>18</cp:revision>
  <cp:lastPrinted>2017-12-05T17:01:39Z</cp:lastPrinted>
  <dcterms:created xsi:type="dcterms:W3CDTF">2017-12-05T16:15:13Z</dcterms:created>
  <dcterms:modified xsi:type="dcterms:W3CDTF">2017-12-05T23:01:32Z</dcterms:modified>
</cp:coreProperties>
</file>